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5" r:id="rId3"/>
    <p:sldId id="289" r:id="rId4"/>
    <p:sldId id="296" r:id="rId5"/>
    <p:sldId id="279" r:id="rId6"/>
    <p:sldId id="257" r:id="rId7"/>
    <p:sldId id="258" r:id="rId8"/>
    <p:sldId id="259" r:id="rId9"/>
    <p:sldId id="280" r:id="rId10"/>
    <p:sldId id="261" r:id="rId11"/>
    <p:sldId id="262" r:id="rId12"/>
    <p:sldId id="263" r:id="rId13"/>
    <p:sldId id="264" r:id="rId14"/>
    <p:sldId id="285" r:id="rId15"/>
    <p:sldId id="265" r:id="rId16"/>
    <p:sldId id="286" r:id="rId17"/>
    <p:sldId id="266" r:id="rId18"/>
    <p:sldId id="267" r:id="rId19"/>
    <p:sldId id="268" r:id="rId20"/>
    <p:sldId id="272" r:id="rId21"/>
    <p:sldId id="271" r:id="rId22"/>
    <p:sldId id="287" r:id="rId23"/>
    <p:sldId id="274" r:id="rId24"/>
    <p:sldId id="275" r:id="rId25"/>
    <p:sldId id="276" r:id="rId26"/>
    <p:sldId id="277" r:id="rId27"/>
    <p:sldId id="288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9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0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7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3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0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3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6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2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836DA46-C437-4609-8898-E20B1F0A2946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CFBBE55-88A8-4DE2-BDA3-8DAF1FE2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1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240" y="246611"/>
            <a:ext cx="9966960" cy="2208256"/>
          </a:xfrm>
          <a:solidFill>
            <a:schemeClr val="bg1">
              <a:alpha val="57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Ярославлю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28600"/>
            <a:ext cx="11751850" cy="6400800"/>
          </a:xfrm>
        </p:spPr>
      </p:pic>
      <p:sp>
        <p:nvSpPr>
          <p:cNvPr id="9" name="4-конечная звезда 8"/>
          <p:cNvSpPr/>
          <p:nvPr/>
        </p:nvSpPr>
        <p:spPr>
          <a:xfrm>
            <a:off x="2143125" y="5895975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561647" y="762000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0756432" y="3555216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9392563" y="2641352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219825" y="2699384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8000" y="5895974"/>
            <a:ext cx="235258" cy="2190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06" y="6141147"/>
            <a:ext cx="256054" cy="2377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38" y="6147806"/>
            <a:ext cx="256054" cy="2377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16" y="6100942"/>
            <a:ext cx="256054" cy="237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093" y="6099276"/>
            <a:ext cx="256054" cy="2377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94" y="6028924"/>
            <a:ext cx="256054" cy="2377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11" y="3907076"/>
            <a:ext cx="256054" cy="237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9" y="4059914"/>
            <a:ext cx="256054" cy="2377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49" y="4233362"/>
            <a:ext cx="256054" cy="2377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72" y="4413394"/>
            <a:ext cx="256054" cy="2377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181" y="4532277"/>
            <a:ext cx="256054" cy="2377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79" y="4958663"/>
            <a:ext cx="256054" cy="237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26" y="5429610"/>
            <a:ext cx="256054" cy="2377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806" y="6118211"/>
            <a:ext cx="256054" cy="23776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71" y="6127180"/>
            <a:ext cx="256054" cy="2377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30" y="6147805"/>
            <a:ext cx="256054" cy="2377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00" y="6147806"/>
            <a:ext cx="256054" cy="2377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29" y="6141146"/>
            <a:ext cx="256054" cy="2377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42" y="3703713"/>
            <a:ext cx="256054" cy="2377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68" y="3564429"/>
            <a:ext cx="256054" cy="2377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12" y="3555700"/>
            <a:ext cx="256054" cy="2377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31" y="3743683"/>
            <a:ext cx="256054" cy="23776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54" y="3906335"/>
            <a:ext cx="256054" cy="23776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16" y="3641301"/>
            <a:ext cx="256054" cy="237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24" y="3371538"/>
            <a:ext cx="256054" cy="2377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028" y="3164384"/>
            <a:ext cx="256054" cy="2377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516" y="3288444"/>
            <a:ext cx="256054" cy="23776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764" y="3535724"/>
            <a:ext cx="256054" cy="2377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88" y="1179626"/>
            <a:ext cx="256054" cy="2377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32" y="1287631"/>
            <a:ext cx="256054" cy="2377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12" y="1409700"/>
            <a:ext cx="256054" cy="2377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78" y="1650711"/>
            <a:ext cx="256054" cy="2377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73" y="1888476"/>
            <a:ext cx="256054" cy="2377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531" y="2133866"/>
            <a:ext cx="256054" cy="2377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89" y="2371631"/>
            <a:ext cx="256054" cy="2377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39" y="2617056"/>
            <a:ext cx="256054" cy="23776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791" y="2822554"/>
            <a:ext cx="256054" cy="23776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493" y="3164383"/>
            <a:ext cx="256054" cy="23776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39" y="1578189"/>
            <a:ext cx="256054" cy="2377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95" y="1153452"/>
            <a:ext cx="256054" cy="2377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82" y="1093021"/>
            <a:ext cx="256054" cy="2377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26" y="1159395"/>
            <a:ext cx="256054" cy="23776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20" y="2206971"/>
            <a:ext cx="256054" cy="23776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431" y="1888476"/>
            <a:ext cx="256054" cy="237765"/>
          </a:xfrm>
          <a:prstGeom prst="rect">
            <a:avLst/>
          </a:prstGeom>
        </p:spPr>
      </p:pic>
      <p:sp>
        <p:nvSpPr>
          <p:cNvPr id="14" name="Улыбающееся лицо 13"/>
          <p:cNvSpPr/>
          <p:nvPr/>
        </p:nvSpPr>
        <p:spPr>
          <a:xfrm>
            <a:off x="1650131" y="5196428"/>
            <a:ext cx="942975" cy="89535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685 -0.32361 L 0.58906 -0.31991 L 0.58685 -0.3236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1" y="216644"/>
            <a:ext cx="11742969" cy="6397220"/>
          </a:xfrm>
        </p:spPr>
      </p:pic>
    </p:spTree>
    <p:extLst>
      <p:ext uri="{BB962C8B-B14F-4D97-AF65-F5344CB8AC3E}">
        <p14:creationId xmlns:p14="http://schemas.microsoft.com/office/powerpoint/2010/main" val="32485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48887"/>
              </p:ext>
            </p:extLst>
          </p:nvPr>
        </p:nvGraphicFramePr>
        <p:xfrm>
          <a:off x="390174" y="3241664"/>
          <a:ext cx="11381171" cy="1860296"/>
        </p:xfrm>
        <a:graphic>
          <a:graphicData uri="http://schemas.openxmlformats.org/drawingml/2006/table">
            <a:tbl>
              <a:tblPr firstRow="1" firstCol="1" bandRow="1"/>
              <a:tblGrid>
                <a:gridCol w="2844988">
                  <a:extLst>
                    <a:ext uri="{9D8B030D-6E8A-4147-A177-3AD203B41FA5}">
                      <a16:colId xmlns:a16="http://schemas.microsoft.com/office/drawing/2014/main" val="1169890167"/>
                    </a:ext>
                  </a:extLst>
                </a:gridCol>
                <a:gridCol w="2844988">
                  <a:extLst>
                    <a:ext uri="{9D8B030D-6E8A-4147-A177-3AD203B41FA5}">
                      <a16:colId xmlns:a16="http://schemas.microsoft.com/office/drawing/2014/main" val="2902137219"/>
                    </a:ext>
                  </a:extLst>
                </a:gridCol>
                <a:gridCol w="2844988">
                  <a:extLst>
                    <a:ext uri="{9D8B030D-6E8A-4147-A177-3AD203B41FA5}">
                      <a16:colId xmlns:a16="http://schemas.microsoft.com/office/drawing/2014/main" val="4044451977"/>
                    </a:ext>
                  </a:extLst>
                </a:gridCol>
                <a:gridCol w="2846207">
                  <a:extLst>
                    <a:ext uri="{9D8B030D-6E8A-4147-A177-3AD203B41FA5}">
                      <a16:colId xmlns:a16="http://schemas.microsoft.com/office/drawing/2014/main" val="12723545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Мой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самый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лучший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832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457696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021" y="964707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Разобрать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каждое слово на слоги и написать цифрой ответ под каждым слово, а слово ГОРОД выполнить звуковой 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78125"/>
              </p:ext>
            </p:extLst>
          </p:nvPr>
        </p:nvGraphicFramePr>
        <p:xfrm>
          <a:off x="390174" y="3241664"/>
          <a:ext cx="11381171" cy="1908556"/>
        </p:xfrm>
        <a:graphic>
          <a:graphicData uri="http://schemas.openxmlformats.org/drawingml/2006/table">
            <a:tbl>
              <a:tblPr firstRow="1" firstCol="1" bandRow="1"/>
              <a:tblGrid>
                <a:gridCol w="2844988">
                  <a:extLst>
                    <a:ext uri="{9D8B030D-6E8A-4147-A177-3AD203B41FA5}">
                      <a16:colId xmlns:a16="http://schemas.microsoft.com/office/drawing/2014/main" val="1169890167"/>
                    </a:ext>
                  </a:extLst>
                </a:gridCol>
                <a:gridCol w="2844988">
                  <a:extLst>
                    <a:ext uri="{9D8B030D-6E8A-4147-A177-3AD203B41FA5}">
                      <a16:colId xmlns:a16="http://schemas.microsoft.com/office/drawing/2014/main" val="2902137219"/>
                    </a:ext>
                  </a:extLst>
                </a:gridCol>
                <a:gridCol w="2844988">
                  <a:extLst>
                    <a:ext uri="{9D8B030D-6E8A-4147-A177-3AD203B41FA5}">
                      <a16:colId xmlns:a16="http://schemas.microsoft.com/office/drawing/2014/main" val="4044451977"/>
                    </a:ext>
                  </a:extLst>
                </a:gridCol>
                <a:gridCol w="2846207">
                  <a:extLst>
                    <a:ext uri="{9D8B030D-6E8A-4147-A177-3AD203B41FA5}">
                      <a16:colId xmlns:a16="http://schemas.microsoft.com/office/drawing/2014/main" val="12723545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Мой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самый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лучший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832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457696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021" y="964707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Разобрать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каждое слово на слоги и написать цифрой ответ под каждым слово, а слово ГОРОД выполнить звуковой анализ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55759" y="4385569"/>
            <a:ext cx="488272" cy="5592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4031" y="4385569"/>
            <a:ext cx="488272" cy="5592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32303" y="4385569"/>
            <a:ext cx="488272" cy="5592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20575" y="4385569"/>
            <a:ext cx="488272" cy="5592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26602" y="4385569"/>
            <a:ext cx="488272" cy="5592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8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1030" y="3405305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9318" y="794544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2340" y="763472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247" y="340530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9299" y="825617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7385" y="340530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669" y="794544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635" y="340530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7" y="237477"/>
            <a:ext cx="11741440" cy="6394142"/>
          </a:xfrm>
        </p:spPr>
      </p:pic>
    </p:spTree>
    <p:extLst>
      <p:ext uri="{BB962C8B-B14F-4D97-AF65-F5344CB8AC3E}">
        <p14:creationId xmlns:p14="http://schemas.microsoft.com/office/powerpoint/2010/main" val="6242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907" y="339835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1966" y="955451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988" y="906248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48" y="3344561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1947" y="90625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8543" y="3368381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2422" y="80786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5579" y="329686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491" y="955451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231" y="3381707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28600"/>
            <a:ext cx="11751850" cy="6400800"/>
          </a:xfrm>
        </p:spPr>
      </p:pic>
      <p:sp>
        <p:nvSpPr>
          <p:cNvPr id="9" name="4-конечная звезда 8"/>
          <p:cNvSpPr/>
          <p:nvPr/>
        </p:nvSpPr>
        <p:spPr>
          <a:xfrm>
            <a:off x="2143125" y="5895975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561647" y="762000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0976795" y="4208426"/>
            <a:ext cx="638175" cy="647700"/>
          </a:xfrm>
          <a:prstGeom prst="star4">
            <a:avLst>
              <a:gd name="adj" fmla="val 15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9392563" y="2641352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219825" y="2699384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8000" y="5895974"/>
            <a:ext cx="235258" cy="2190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06" y="6141147"/>
            <a:ext cx="256054" cy="2377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38" y="6147806"/>
            <a:ext cx="256054" cy="2377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16" y="6100942"/>
            <a:ext cx="256054" cy="237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093" y="6099276"/>
            <a:ext cx="256054" cy="2377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94" y="6028924"/>
            <a:ext cx="256054" cy="2377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11" y="3907076"/>
            <a:ext cx="256054" cy="237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9" y="4059914"/>
            <a:ext cx="256054" cy="2377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49" y="4233362"/>
            <a:ext cx="256054" cy="2377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72" y="4413394"/>
            <a:ext cx="256054" cy="2377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181" y="4532277"/>
            <a:ext cx="256054" cy="2377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79" y="4958663"/>
            <a:ext cx="256054" cy="237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26" y="5429610"/>
            <a:ext cx="256054" cy="2377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806" y="6118211"/>
            <a:ext cx="256054" cy="23776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71" y="6127180"/>
            <a:ext cx="256054" cy="2377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30" y="6147805"/>
            <a:ext cx="256054" cy="2377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00" y="6147806"/>
            <a:ext cx="256054" cy="2377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29" y="6141146"/>
            <a:ext cx="256054" cy="2377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42" y="3703713"/>
            <a:ext cx="256054" cy="2377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68" y="3564429"/>
            <a:ext cx="256054" cy="2377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12" y="3555700"/>
            <a:ext cx="256054" cy="2377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31" y="3743683"/>
            <a:ext cx="256054" cy="23776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54" y="3906335"/>
            <a:ext cx="256054" cy="23776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16" y="3641301"/>
            <a:ext cx="256054" cy="237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24" y="3371538"/>
            <a:ext cx="256054" cy="2377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028" y="3164384"/>
            <a:ext cx="256054" cy="2377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516" y="3288444"/>
            <a:ext cx="256054" cy="23776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298" y="3526209"/>
            <a:ext cx="256054" cy="2377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88" y="1179626"/>
            <a:ext cx="256054" cy="2377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32" y="1287631"/>
            <a:ext cx="256054" cy="2377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12" y="1409700"/>
            <a:ext cx="256054" cy="2377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78" y="1650711"/>
            <a:ext cx="256054" cy="2377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73" y="1888476"/>
            <a:ext cx="256054" cy="2377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531" y="2133866"/>
            <a:ext cx="256054" cy="2377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89" y="2371631"/>
            <a:ext cx="256054" cy="2377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39" y="2617056"/>
            <a:ext cx="256054" cy="23776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999" y="2983051"/>
            <a:ext cx="256054" cy="23776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795" y="3407326"/>
            <a:ext cx="256054" cy="23776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39" y="1578189"/>
            <a:ext cx="256054" cy="2377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95" y="1153452"/>
            <a:ext cx="256054" cy="2377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82" y="1093021"/>
            <a:ext cx="256054" cy="2377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26" y="1159395"/>
            <a:ext cx="256054" cy="23776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20" y="2206971"/>
            <a:ext cx="256054" cy="23776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431" y="1888476"/>
            <a:ext cx="256054" cy="237765"/>
          </a:xfrm>
          <a:prstGeom prst="rect">
            <a:avLst/>
          </a:prstGeom>
        </p:spPr>
      </p:pic>
      <p:sp>
        <p:nvSpPr>
          <p:cNvPr id="14" name="Улыбающееся лицо 13"/>
          <p:cNvSpPr/>
          <p:nvPr/>
        </p:nvSpPr>
        <p:spPr>
          <a:xfrm>
            <a:off x="8804774" y="2983716"/>
            <a:ext cx="942975" cy="89535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466" y="3902386"/>
            <a:ext cx="256054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07 0.19653 L 0.12213 0.19792 L 0.13463 0.199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7" y="237478"/>
            <a:ext cx="11723684" cy="6385264"/>
          </a:xfrm>
        </p:spPr>
      </p:pic>
    </p:spTree>
    <p:extLst>
      <p:ext uri="{BB962C8B-B14F-4D97-AF65-F5344CB8AC3E}">
        <p14:creationId xmlns:p14="http://schemas.microsoft.com/office/powerpoint/2010/main" val="7068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26128"/>
            <a:ext cx="9872871" cy="56698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первой команды: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Стрелке 2 маленьких фонтана и 1 большой. Сколько фонтанов на стрелке?</a:t>
            </a:r>
          </a:p>
          <a:p>
            <a:pPr marL="45720" indent="0" algn="ctr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второй команды: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аллее растет 5 деревьев, 3 маленьких, остальные большие. Сколько растет больших деревьев?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54750" y="2459115"/>
            <a:ext cx="7013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099" y="2459115"/>
            <a:ext cx="7013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5445" y="2459115"/>
            <a:ext cx="7013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4877395" y="2617454"/>
            <a:ext cx="479394" cy="4527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 12"/>
          <p:cNvSpPr/>
          <p:nvPr/>
        </p:nvSpPr>
        <p:spPr>
          <a:xfrm>
            <a:off x="6079435" y="2617454"/>
            <a:ext cx="408517" cy="50311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4750" y="5407981"/>
            <a:ext cx="7013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099" y="5407981"/>
            <a:ext cx="7013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5445" y="5406522"/>
            <a:ext cx="7013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Минус 16"/>
          <p:cNvSpPr/>
          <p:nvPr/>
        </p:nvSpPr>
        <p:spPr>
          <a:xfrm>
            <a:off x="4898705" y="5578526"/>
            <a:ext cx="470516" cy="4254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079434" y="5563022"/>
            <a:ext cx="408517" cy="50311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7" y="228600"/>
            <a:ext cx="11721469" cy="6438530"/>
          </a:xfrm>
        </p:spPr>
      </p:pic>
    </p:spTree>
    <p:extLst>
      <p:ext uri="{BB962C8B-B14F-4D97-AF65-F5344CB8AC3E}">
        <p14:creationId xmlns:p14="http://schemas.microsoft.com/office/powerpoint/2010/main" val="1791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Сравнить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числа поставив знаки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241184"/>
              </p:ext>
            </p:extLst>
          </p:nvPr>
        </p:nvGraphicFramePr>
        <p:xfrm>
          <a:off x="2112165" y="2113803"/>
          <a:ext cx="2326670" cy="3913632"/>
        </p:xfrm>
        <a:graphic>
          <a:graphicData uri="http://schemas.openxmlformats.org/drawingml/2006/table">
            <a:tbl>
              <a:tblPr firstRow="1" firstCol="1" bandRow="1"/>
              <a:tblGrid>
                <a:gridCol w="768266">
                  <a:extLst>
                    <a:ext uri="{9D8B030D-6E8A-4147-A177-3AD203B41FA5}">
                      <a16:colId xmlns:a16="http://schemas.microsoft.com/office/drawing/2014/main" val="3791814407"/>
                    </a:ext>
                  </a:extLst>
                </a:gridCol>
                <a:gridCol w="779202">
                  <a:extLst>
                    <a:ext uri="{9D8B030D-6E8A-4147-A177-3AD203B41FA5}">
                      <a16:colId xmlns:a16="http://schemas.microsoft.com/office/drawing/2014/main" val="111425723"/>
                    </a:ext>
                  </a:extLst>
                </a:gridCol>
                <a:gridCol w="779202">
                  <a:extLst>
                    <a:ext uri="{9D8B030D-6E8A-4147-A177-3AD203B41FA5}">
                      <a16:colId xmlns:a16="http://schemas.microsoft.com/office/drawing/2014/main" val="1321807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583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230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2363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9427"/>
              </p:ext>
            </p:extLst>
          </p:nvPr>
        </p:nvGraphicFramePr>
        <p:xfrm>
          <a:off x="7261212" y="2113803"/>
          <a:ext cx="2344425" cy="3913632"/>
        </p:xfrm>
        <a:graphic>
          <a:graphicData uri="http://schemas.openxmlformats.org/drawingml/2006/table">
            <a:tbl>
              <a:tblPr firstRow="1" firstCol="1" bandRow="1"/>
              <a:tblGrid>
                <a:gridCol w="774129">
                  <a:extLst>
                    <a:ext uri="{9D8B030D-6E8A-4147-A177-3AD203B41FA5}">
                      <a16:colId xmlns:a16="http://schemas.microsoft.com/office/drawing/2014/main" val="381785715"/>
                    </a:ext>
                  </a:extLst>
                </a:gridCol>
                <a:gridCol w="785148">
                  <a:extLst>
                    <a:ext uri="{9D8B030D-6E8A-4147-A177-3AD203B41FA5}">
                      <a16:colId xmlns:a16="http://schemas.microsoft.com/office/drawing/2014/main" val="1306759335"/>
                    </a:ext>
                  </a:extLst>
                </a:gridCol>
                <a:gridCol w="785148">
                  <a:extLst>
                    <a:ext uri="{9D8B030D-6E8A-4147-A177-3AD203B41FA5}">
                      <a16:colId xmlns:a16="http://schemas.microsoft.com/office/drawing/2014/main" val="2976229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758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8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067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56003" y="1670550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3927" y="1744471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Сравнить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числа поставив знаки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081665"/>
              </p:ext>
            </p:extLst>
          </p:nvPr>
        </p:nvGraphicFramePr>
        <p:xfrm>
          <a:off x="2112165" y="2113803"/>
          <a:ext cx="2326670" cy="3913632"/>
        </p:xfrm>
        <a:graphic>
          <a:graphicData uri="http://schemas.openxmlformats.org/drawingml/2006/table">
            <a:tbl>
              <a:tblPr firstRow="1" firstCol="1" bandRow="1"/>
              <a:tblGrid>
                <a:gridCol w="768266">
                  <a:extLst>
                    <a:ext uri="{9D8B030D-6E8A-4147-A177-3AD203B41FA5}">
                      <a16:colId xmlns:a16="http://schemas.microsoft.com/office/drawing/2014/main" val="3791814407"/>
                    </a:ext>
                  </a:extLst>
                </a:gridCol>
                <a:gridCol w="779202">
                  <a:extLst>
                    <a:ext uri="{9D8B030D-6E8A-4147-A177-3AD203B41FA5}">
                      <a16:colId xmlns:a16="http://schemas.microsoft.com/office/drawing/2014/main" val="111425723"/>
                    </a:ext>
                  </a:extLst>
                </a:gridCol>
                <a:gridCol w="779202">
                  <a:extLst>
                    <a:ext uri="{9D8B030D-6E8A-4147-A177-3AD203B41FA5}">
                      <a16:colId xmlns:a16="http://schemas.microsoft.com/office/drawing/2014/main" val="1321807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583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230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2363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60151"/>
              </p:ext>
            </p:extLst>
          </p:nvPr>
        </p:nvGraphicFramePr>
        <p:xfrm>
          <a:off x="7261212" y="2113803"/>
          <a:ext cx="2344425" cy="3913632"/>
        </p:xfrm>
        <a:graphic>
          <a:graphicData uri="http://schemas.openxmlformats.org/drawingml/2006/table">
            <a:tbl>
              <a:tblPr firstRow="1" firstCol="1" bandRow="1"/>
              <a:tblGrid>
                <a:gridCol w="774129">
                  <a:extLst>
                    <a:ext uri="{9D8B030D-6E8A-4147-A177-3AD203B41FA5}">
                      <a16:colId xmlns:a16="http://schemas.microsoft.com/office/drawing/2014/main" val="381785715"/>
                    </a:ext>
                  </a:extLst>
                </a:gridCol>
                <a:gridCol w="785148">
                  <a:extLst>
                    <a:ext uri="{9D8B030D-6E8A-4147-A177-3AD203B41FA5}">
                      <a16:colId xmlns:a16="http://schemas.microsoft.com/office/drawing/2014/main" val="1306759335"/>
                    </a:ext>
                  </a:extLst>
                </a:gridCol>
                <a:gridCol w="785148">
                  <a:extLst>
                    <a:ext uri="{9D8B030D-6E8A-4147-A177-3AD203B41FA5}">
                      <a16:colId xmlns:a16="http://schemas.microsoft.com/office/drawing/2014/main" val="2976229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endParaRPr kumimoji="0" lang="ru-RU" sz="8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758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endParaRPr kumimoji="0" lang="ru-RU" sz="8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8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endParaRPr kumimoji="0" lang="ru-RU" sz="8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067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56003" y="1670550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3927" y="1744471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36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854" y="3498232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0538" y="81485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092" y="756435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77" y="3498232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0836" y="75643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6063" y="3498232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7127" y="646584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520" y="3405311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4086" y="646584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4085" y="3215513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00" y="827355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36" y="3498231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28600"/>
            <a:ext cx="11751850" cy="6400800"/>
          </a:xfrm>
        </p:spPr>
      </p:pic>
      <p:sp>
        <p:nvSpPr>
          <p:cNvPr id="9" name="4-конечная звезда 8"/>
          <p:cNvSpPr/>
          <p:nvPr/>
        </p:nvSpPr>
        <p:spPr>
          <a:xfrm>
            <a:off x="2143125" y="5895975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561647" y="762000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0976795" y="4208426"/>
            <a:ext cx="638175" cy="647700"/>
          </a:xfrm>
          <a:prstGeom prst="star4">
            <a:avLst>
              <a:gd name="adj" fmla="val 15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9392563" y="2641352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219825" y="2699384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8000" y="5895974"/>
            <a:ext cx="235258" cy="2190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06" y="6141147"/>
            <a:ext cx="256054" cy="2377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38" y="6147806"/>
            <a:ext cx="256054" cy="2377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16" y="6100942"/>
            <a:ext cx="256054" cy="237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093" y="6099276"/>
            <a:ext cx="256054" cy="2377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94" y="6028924"/>
            <a:ext cx="256054" cy="2377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11" y="3907076"/>
            <a:ext cx="256054" cy="237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9" y="4059914"/>
            <a:ext cx="256054" cy="2377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49" y="4233362"/>
            <a:ext cx="256054" cy="2377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72" y="4413394"/>
            <a:ext cx="256054" cy="2377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181" y="4532277"/>
            <a:ext cx="256054" cy="2377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79" y="4958663"/>
            <a:ext cx="256054" cy="237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26" y="5429610"/>
            <a:ext cx="256054" cy="2377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806" y="6118211"/>
            <a:ext cx="256054" cy="23776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71" y="6127180"/>
            <a:ext cx="256054" cy="2377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30" y="6147805"/>
            <a:ext cx="256054" cy="2377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00" y="6147806"/>
            <a:ext cx="256054" cy="2377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29" y="6141146"/>
            <a:ext cx="256054" cy="2377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42" y="3703713"/>
            <a:ext cx="256054" cy="2377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68" y="3564429"/>
            <a:ext cx="256054" cy="2377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12" y="3555700"/>
            <a:ext cx="256054" cy="2377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31" y="3743683"/>
            <a:ext cx="256054" cy="23776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54" y="3906335"/>
            <a:ext cx="256054" cy="23776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16" y="3641301"/>
            <a:ext cx="256054" cy="237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24" y="3371538"/>
            <a:ext cx="256054" cy="2377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028" y="3164384"/>
            <a:ext cx="256054" cy="2377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516" y="3288444"/>
            <a:ext cx="256054" cy="23776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298" y="3526209"/>
            <a:ext cx="256054" cy="2377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88" y="1179626"/>
            <a:ext cx="256054" cy="2377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32" y="1287631"/>
            <a:ext cx="256054" cy="2377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12" y="1409700"/>
            <a:ext cx="256054" cy="2377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78" y="1650711"/>
            <a:ext cx="256054" cy="2377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73" y="1888476"/>
            <a:ext cx="256054" cy="2377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531" y="2133866"/>
            <a:ext cx="256054" cy="2377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89" y="2371631"/>
            <a:ext cx="256054" cy="2377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39" y="2617056"/>
            <a:ext cx="256054" cy="23776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999" y="2983051"/>
            <a:ext cx="256054" cy="23776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795" y="3407326"/>
            <a:ext cx="256054" cy="23776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39" y="1578189"/>
            <a:ext cx="256054" cy="2377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95" y="1153452"/>
            <a:ext cx="256054" cy="2377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82" y="1093021"/>
            <a:ext cx="256054" cy="2377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26" y="1159395"/>
            <a:ext cx="256054" cy="23776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20" y="2206971"/>
            <a:ext cx="256054" cy="23776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431" y="1888476"/>
            <a:ext cx="256054" cy="237765"/>
          </a:xfrm>
          <a:prstGeom prst="rect">
            <a:avLst/>
          </a:prstGeom>
        </p:spPr>
      </p:pic>
      <p:sp>
        <p:nvSpPr>
          <p:cNvPr id="14" name="Улыбающееся лицо 13"/>
          <p:cNvSpPr/>
          <p:nvPr/>
        </p:nvSpPr>
        <p:spPr>
          <a:xfrm>
            <a:off x="10309546" y="4439525"/>
            <a:ext cx="942975" cy="89535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466" y="3902386"/>
            <a:ext cx="256054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544 -0.41435 L -0.22942 -0.50625 L -0.37421 -0.6007 " pathEditMode="relative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7" y="237478"/>
            <a:ext cx="11758312" cy="6385264"/>
          </a:xfrm>
        </p:spPr>
      </p:pic>
    </p:spTree>
    <p:extLst>
      <p:ext uri="{BB962C8B-B14F-4D97-AF65-F5344CB8AC3E}">
        <p14:creationId xmlns:p14="http://schemas.microsoft.com/office/powerpoint/2010/main" val="6176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777" y="277131"/>
            <a:ext cx="9875520" cy="135636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рочитать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небольшие слоги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33491"/>
            <a:ext cx="9872871" cy="4462509"/>
          </a:xfrm>
        </p:spPr>
        <p:txBody>
          <a:bodyPr/>
          <a:lstStyle/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   МИ   БЫ    ТА   ДО   НИ   ВА   ФИ   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   ВО   НУ   ДЫ   ТИ   БА   МУ   ПО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2077" y="1803715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77" y="4363383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777" y="277131"/>
            <a:ext cx="9875520" cy="13563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Проанализировать слоги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33491"/>
            <a:ext cx="9872871" cy="4462509"/>
          </a:xfrm>
        </p:spPr>
        <p:txBody>
          <a:bodyPr/>
          <a:lstStyle/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   МИ   БЫ    ТА   ДО   НИ   ВА   ФИ   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   ВО   НУ   ДЫ   ТИ   БА   МУ   ПО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2077" y="1803715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77" y="4363383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1071" y="2173047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67457" y="2176491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48997" y="2176491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93269" y="2208557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00481" y="2173046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07693" y="2173046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6838" y="4855583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02035" y="4855582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21627" y="4855580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55941" y="4855581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90887" y="4855580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91632" y="4855579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711224" y="4855578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30816" y="4855577"/>
            <a:ext cx="388548" cy="348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68496" y="2173046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32901" y="2173046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27970" y="2173046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53334" y="2176492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89069" y="2208557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94726" y="2173046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04818" y="2173046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188775" y="2158737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215842" y="2173046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84878" y="4855577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105305" y="4855576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18828" y="4855575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151864" y="4850142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096469" y="4850141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76653" y="4850140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78677" y="4850139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117542" y="4850138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139958" y="4850138"/>
            <a:ext cx="388548" cy="3482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734553" y="2173046"/>
            <a:ext cx="388548" cy="348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03412" y="2176491"/>
            <a:ext cx="388548" cy="348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795984" y="2158736"/>
            <a:ext cx="388548" cy="348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77788" y="4850137"/>
            <a:ext cx="388548" cy="348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7508" y="3416788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007" y="73610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850" y="73610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212" y="341678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107" y="73610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1826" y="340530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8302" y="592795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4530" y="340531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3733" y="674472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2205" y="3265645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49164" y="73610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26370" y="334635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80" y="73610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687" y="3416787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2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721" y="3346347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3666" y="725145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588" y="725145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358" y="334634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0303" y="756018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1350" y="3346348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7793" y="73609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6679" y="3346348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1629" y="73609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3374" y="332642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1707" y="757009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5635" y="332643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7871" y="756017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0244" y="3346348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64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28600"/>
            <a:ext cx="11751850" cy="6400800"/>
          </a:xfrm>
        </p:spPr>
      </p:pic>
      <p:sp>
        <p:nvSpPr>
          <p:cNvPr id="9" name="4-конечная звезда 8"/>
          <p:cNvSpPr/>
          <p:nvPr/>
        </p:nvSpPr>
        <p:spPr>
          <a:xfrm>
            <a:off x="2143125" y="5895975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561647" y="762000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0976795" y="4208426"/>
            <a:ext cx="638175" cy="647700"/>
          </a:xfrm>
          <a:prstGeom prst="star4">
            <a:avLst>
              <a:gd name="adj" fmla="val 15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9392563" y="2641352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219825" y="2699384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8000" y="5895974"/>
            <a:ext cx="235258" cy="2190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06" y="6141147"/>
            <a:ext cx="256054" cy="2377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38" y="6147806"/>
            <a:ext cx="256054" cy="2377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16" y="6100942"/>
            <a:ext cx="256054" cy="237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093" y="6099276"/>
            <a:ext cx="256054" cy="2377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94" y="6028924"/>
            <a:ext cx="256054" cy="2377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11" y="3907076"/>
            <a:ext cx="256054" cy="237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9" y="4059914"/>
            <a:ext cx="256054" cy="2377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49" y="4233362"/>
            <a:ext cx="256054" cy="2377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72" y="4413394"/>
            <a:ext cx="256054" cy="2377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181" y="4532277"/>
            <a:ext cx="256054" cy="2377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79" y="4958663"/>
            <a:ext cx="256054" cy="237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26" y="5429610"/>
            <a:ext cx="256054" cy="2377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806" y="6118211"/>
            <a:ext cx="256054" cy="23776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71" y="6127180"/>
            <a:ext cx="256054" cy="2377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30" y="6147805"/>
            <a:ext cx="256054" cy="2377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00" y="6147806"/>
            <a:ext cx="256054" cy="2377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29" y="6141146"/>
            <a:ext cx="256054" cy="2377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42" y="3703713"/>
            <a:ext cx="256054" cy="2377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68" y="3564429"/>
            <a:ext cx="256054" cy="2377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12" y="3555700"/>
            <a:ext cx="256054" cy="2377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31" y="3743683"/>
            <a:ext cx="256054" cy="23776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54" y="3906335"/>
            <a:ext cx="256054" cy="23776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16" y="3641301"/>
            <a:ext cx="256054" cy="237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24" y="3371538"/>
            <a:ext cx="256054" cy="2377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028" y="3164384"/>
            <a:ext cx="256054" cy="2377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516" y="3288444"/>
            <a:ext cx="256054" cy="23776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298" y="3526209"/>
            <a:ext cx="256054" cy="2377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88" y="1179626"/>
            <a:ext cx="256054" cy="2377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32" y="1287631"/>
            <a:ext cx="256054" cy="2377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12" y="1409700"/>
            <a:ext cx="256054" cy="2377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78" y="1650711"/>
            <a:ext cx="256054" cy="2377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73" y="1888476"/>
            <a:ext cx="256054" cy="2377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531" y="2133866"/>
            <a:ext cx="256054" cy="2377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89" y="2371631"/>
            <a:ext cx="256054" cy="2377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39" y="2617056"/>
            <a:ext cx="256054" cy="23776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999" y="2983051"/>
            <a:ext cx="256054" cy="23776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795" y="3407326"/>
            <a:ext cx="256054" cy="23776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39" y="1578189"/>
            <a:ext cx="256054" cy="2377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95" y="1153452"/>
            <a:ext cx="256054" cy="2377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82" y="1093021"/>
            <a:ext cx="256054" cy="2377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26" y="1159395"/>
            <a:ext cx="256054" cy="23776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20" y="2206971"/>
            <a:ext cx="256054" cy="23776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431" y="1888476"/>
            <a:ext cx="256054" cy="237765"/>
          </a:xfrm>
          <a:prstGeom prst="rect">
            <a:avLst/>
          </a:prstGeom>
        </p:spPr>
      </p:pic>
      <p:sp>
        <p:nvSpPr>
          <p:cNvPr id="14" name="Улыбающееся лицо 13"/>
          <p:cNvSpPr/>
          <p:nvPr/>
        </p:nvSpPr>
        <p:spPr>
          <a:xfrm>
            <a:off x="6132426" y="522041"/>
            <a:ext cx="942975" cy="89535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466" y="3902386"/>
            <a:ext cx="256054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87 0.29399 L 0.05287 0.29399 L 0.05365 0.29399 " pathEditMode="relative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934" y="3009503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956" y="60884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9847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1" y="240730"/>
            <a:ext cx="10928411" cy="6373133"/>
          </a:xfrm>
        </p:spPr>
      </p:pic>
    </p:spTree>
    <p:extLst>
      <p:ext uri="{BB962C8B-B14F-4D97-AF65-F5344CB8AC3E}">
        <p14:creationId xmlns:p14="http://schemas.microsoft.com/office/powerpoint/2010/main" val="35612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28600"/>
            <a:ext cx="11751850" cy="6400800"/>
          </a:xfrm>
        </p:spPr>
      </p:pic>
      <p:sp>
        <p:nvSpPr>
          <p:cNvPr id="9" name="4-конечная звезда 8"/>
          <p:cNvSpPr/>
          <p:nvPr/>
        </p:nvSpPr>
        <p:spPr>
          <a:xfrm>
            <a:off x="2143125" y="5895975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561647" y="762000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0756432" y="3555216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9334500" y="2959417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219825" y="2699384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8000" y="5895974"/>
            <a:ext cx="235258" cy="2190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06" y="6141147"/>
            <a:ext cx="256054" cy="2377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38" y="6147806"/>
            <a:ext cx="256054" cy="2377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16" y="6100942"/>
            <a:ext cx="256054" cy="237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093" y="6099276"/>
            <a:ext cx="256054" cy="2377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94" y="6028924"/>
            <a:ext cx="256054" cy="2377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11" y="3907076"/>
            <a:ext cx="256054" cy="237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9" y="4059914"/>
            <a:ext cx="256054" cy="2377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49" y="4233362"/>
            <a:ext cx="256054" cy="2377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72" y="4413394"/>
            <a:ext cx="256054" cy="2377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181" y="4532277"/>
            <a:ext cx="256054" cy="2377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79" y="4958663"/>
            <a:ext cx="256054" cy="237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26" y="5429610"/>
            <a:ext cx="256054" cy="2377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806" y="6118211"/>
            <a:ext cx="256054" cy="23776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71" y="6127180"/>
            <a:ext cx="256054" cy="2377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30" y="6147805"/>
            <a:ext cx="256054" cy="2377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00" y="6147806"/>
            <a:ext cx="256054" cy="2377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29" y="6141146"/>
            <a:ext cx="256054" cy="2377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42" y="3703713"/>
            <a:ext cx="256054" cy="2377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68" y="3564429"/>
            <a:ext cx="256054" cy="2377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12" y="3555700"/>
            <a:ext cx="256054" cy="2377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31" y="3743683"/>
            <a:ext cx="256054" cy="23776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54" y="3906335"/>
            <a:ext cx="256054" cy="23776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16" y="3641301"/>
            <a:ext cx="256054" cy="237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24" y="3371538"/>
            <a:ext cx="256054" cy="2377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028" y="3164384"/>
            <a:ext cx="256054" cy="2377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516" y="3288444"/>
            <a:ext cx="256054" cy="23776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764" y="3535724"/>
            <a:ext cx="256054" cy="2377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88" y="1179626"/>
            <a:ext cx="256054" cy="2377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32" y="1287631"/>
            <a:ext cx="256054" cy="2377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12" y="1409700"/>
            <a:ext cx="256054" cy="2377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78" y="1650711"/>
            <a:ext cx="256054" cy="2377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73" y="1888476"/>
            <a:ext cx="256054" cy="2377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531" y="2133866"/>
            <a:ext cx="256054" cy="2377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89" y="2371631"/>
            <a:ext cx="256054" cy="2377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39" y="2617056"/>
            <a:ext cx="256054" cy="23776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791" y="2822554"/>
            <a:ext cx="256054" cy="23776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493" y="3164383"/>
            <a:ext cx="256054" cy="23776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39" y="1578189"/>
            <a:ext cx="256054" cy="2377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95" y="1153452"/>
            <a:ext cx="256054" cy="2377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82" y="1093021"/>
            <a:ext cx="256054" cy="2377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26" y="1159395"/>
            <a:ext cx="256054" cy="23776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20" y="2206971"/>
            <a:ext cx="256054" cy="23776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431" y="1888476"/>
            <a:ext cx="256054" cy="237765"/>
          </a:xfrm>
          <a:prstGeom prst="rect">
            <a:avLst/>
          </a:prstGeom>
        </p:spPr>
      </p:pic>
      <p:sp>
        <p:nvSpPr>
          <p:cNvPr id="14" name="Улыбающееся лицо 13"/>
          <p:cNvSpPr/>
          <p:nvPr/>
        </p:nvSpPr>
        <p:spPr>
          <a:xfrm>
            <a:off x="7110081" y="5196428"/>
            <a:ext cx="942975" cy="89535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7" y="228600"/>
            <a:ext cx="11721469" cy="6438530"/>
          </a:xfrm>
        </p:spPr>
      </p:pic>
    </p:spTree>
    <p:extLst>
      <p:ext uri="{BB962C8B-B14F-4D97-AF65-F5344CB8AC3E}">
        <p14:creationId xmlns:p14="http://schemas.microsoft.com/office/powerpoint/2010/main" val="18882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934" y="3009503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956" y="60884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893" y="608846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937" y="3009503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15777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28600"/>
            <a:ext cx="11751850" cy="6400800"/>
          </a:xfrm>
        </p:spPr>
      </p:pic>
      <p:sp>
        <p:nvSpPr>
          <p:cNvPr id="9" name="4-конечная звезда 8"/>
          <p:cNvSpPr/>
          <p:nvPr/>
        </p:nvSpPr>
        <p:spPr>
          <a:xfrm>
            <a:off x="2143125" y="5895975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561647" y="762000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0756432" y="3555216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9334500" y="2959417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219825" y="2699384"/>
            <a:ext cx="638175" cy="647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8000" y="5895974"/>
            <a:ext cx="235258" cy="2190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06" y="6141147"/>
            <a:ext cx="256054" cy="2377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38" y="6147806"/>
            <a:ext cx="256054" cy="2377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16" y="6100942"/>
            <a:ext cx="256054" cy="237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093" y="6099276"/>
            <a:ext cx="256054" cy="2377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94" y="6028924"/>
            <a:ext cx="256054" cy="2377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11" y="3907076"/>
            <a:ext cx="256054" cy="237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9" y="4059914"/>
            <a:ext cx="256054" cy="2377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49" y="4233362"/>
            <a:ext cx="256054" cy="2377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72" y="4413394"/>
            <a:ext cx="256054" cy="2377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181" y="4532277"/>
            <a:ext cx="256054" cy="2377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79" y="4958663"/>
            <a:ext cx="256054" cy="237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26" y="5429610"/>
            <a:ext cx="256054" cy="2377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806" y="6118211"/>
            <a:ext cx="256054" cy="23776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71" y="6127180"/>
            <a:ext cx="256054" cy="2377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30" y="6147805"/>
            <a:ext cx="256054" cy="2377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00" y="6147806"/>
            <a:ext cx="256054" cy="2377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29" y="6141146"/>
            <a:ext cx="256054" cy="2377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42" y="3703713"/>
            <a:ext cx="256054" cy="2377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68" y="3564429"/>
            <a:ext cx="256054" cy="2377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12" y="3555700"/>
            <a:ext cx="256054" cy="2377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31" y="3743683"/>
            <a:ext cx="256054" cy="23776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54" y="3906335"/>
            <a:ext cx="256054" cy="23776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16" y="3641301"/>
            <a:ext cx="256054" cy="237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24" y="3371538"/>
            <a:ext cx="256054" cy="2377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028" y="3164384"/>
            <a:ext cx="256054" cy="2377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516" y="3288444"/>
            <a:ext cx="256054" cy="23776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764" y="3535724"/>
            <a:ext cx="256054" cy="2377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88" y="1179626"/>
            <a:ext cx="256054" cy="2377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32" y="1287631"/>
            <a:ext cx="256054" cy="2377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12" y="1409700"/>
            <a:ext cx="256054" cy="2377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78" y="1650711"/>
            <a:ext cx="256054" cy="2377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73" y="1888476"/>
            <a:ext cx="256054" cy="2377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531" y="2133866"/>
            <a:ext cx="256054" cy="2377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89" y="2371631"/>
            <a:ext cx="256054" cy="2377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39" y="2617056"/>
            <a:ext cx="256054" cy="23776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791" y="2822554"/>
            <a:ext cx="256054" cy="23776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493" y="3164383"/>
            <a:ext cx="256054" cy="23776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39" y="1578189"/>
            <a:ext cx="256054" cy="2377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95" y="1153452"/>
            <a:ext cx="256054" cy="2377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82" y="1093021"/>
            <a:ext cx="256054" cy="2377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26" y="1159395"/>
            <a:ext cx="256054" cy="23776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20" y="2206971"/>
            <a:ext cx="256054" cy="23776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431" y="1888476"/>
            <a:ext cx="256054" cy="237765"/>
          </a:xfrm>
          <a:prstGeom prst="rect">
            <a:avLst/>
          </a:prstGeom>
        </p:spPr>
      </p:pic>
      <p:sp>
        <p:nvSpPr>
          <p:cNvPr id="14" name="Улыбающееся лицо 13"/>
          <p:cNvSpPr/>
          <p:nvPr/>
        </p:nvSpPr>
        <p:spPr>
          <a:xfrm>
            <a:off x="7110081" y="5196428"/>
            <a:ext cx="942975" cy="89535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64 L -0.11133 0.04259 C -0.13451 0.05 -0.16928 0.05393 -0.20586 0.05393 C -0.24727 0.05393 -0.2806 0.05 -0.30378 0.04259 L -0.41498 0.0106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5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17422" b="9378"/>
          <a:stretch/>
        </p:blipFill>
        <p:spPr>
          <a:xfrm>
            <a:off x="221940" y="224664"/>
            <a:ext cx="11727403" cy="6415833"/>
          </a:xfrm>
        </p:spPr>
      </p:pic>
    </p:spTree>
    <p:extLst>
      <p:ext uri="{BB962C8B-B14F-4D97-AF65-F5344CB8AC3E}">
        <p14:creationId xmlns:p14="http://schemas.microsoft.com/office/powerpoint/2010/main" val="8965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 чисел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664032"/>
              </p:ext>
            </p:extLst>
          </p:nvPr>
        </p:nvGraphicFramePr>
        <p:xfrm>
          <a:off x="2012270" y="2287563"/>
          <a:ext cx="3154533" cy="3913632"/>
        </p:xfrm>
        <a:graphic>
          <a:graphicData uri="http://schemas.openxmlformats.org/drawingml/2006/table">
            <a:tbl>
              <a:tblPr/>
              <a:tblGrid>
                <a:gridCol w="944086">
                  <a:extLst>
                    <a:ext uri="{9D8B030D-6E8A-4147-A177-3AD203B41FA5}">
                      <a16:colId xmlns:a16="http://schemas.microsoft.com/office/drawing/2014/main" val="3334960067"/>
                    </a:ext>
                  </a:extLst>
                </a:gridCol>
                <a:gridCol w="1266361">
                  <a:extLst>
                    <a:ext uri="{9D8B030D-6E8A-4147-A177-3AD203B41FA5}">
                      <a16:colId xmlns:a16="http://schemas.microsoft.com/office/drawing/2014/main" val="4048699263"/>
                    </a:ext>
                  </a:extLst>
                </a:gridCol>
                <a:gridCol w="944086">
                  <a:extLst>
                    <a:ext uri="{9D8B030D-6E8A-4147-A177-3AD203B41FA5}">
                      <a16:colId xmlns:a16="http://schemas.microsoft.com/office/drawing/2014/main" val="4167706999"/>
                    </a:ext>
                  </a:extLst>
                </a:gridCol>
              </a:tblGrid>
              <a:tr h="265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618208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051664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33641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26684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01569"/>
              </p:ext>
            </p:extLst>
          </p:nvPr>
        </p:nvGraphicFramePr>
        <p:xfrm>
          <a:off x="6791416" y="2287563"/>
          <a:ext cx="2889734" cy="3913632"/>
        </p:xfrm>
        <a:graphic>
          <a:graphicData uri="http://schemas.openxmlformats.org/drawingml/2006/table">
            <a:tbl>
              <a:tblPr/>
              <a:tblGrid>
                <a:gridCol w="975088">
                  <a:extLst>
                    <a:ext uri="{9D8B030D-6E8A-4147-A177-3AD203B41FA5}">
                      <a16:colId xmlns:a16="http://schemas.microsoft.com/office/drawing/2014/main" val="1244531008"/>
                    </a:ext>
                  </a:extLst>
                </a:gridCol>
                <a:gridCol w="884290">
                  <a:extLst>
                    <a:ext uri="{9D8B030D-6E8A-4147-A177-3AD203B41FA5}">
                      <a16:colId xmlns:a16="http://schemas.microsoft.com/office/drawing/2014/main" val="3436648704"/>
                    </a:ext>
                  </a:extLst>
                </a:gridCol>
                <a:gridCol w="1030356">
                  <a:extLst>
                    <a:ext uri="{9D8B030D-6E8A-4147-A177-3AD203B41FA5}">
                      <a16:colId xmlns:a16="http://schemas.microsoft.com/office/drawing/2014/main" val="119283254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818213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93466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479119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8582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0039" y="1757430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6786" y="1757430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231" y="2287563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95" y="2275809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4924" y="3228716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1688" y="3228716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8700" y="4207123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9033" y="4230601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6556" y="5185530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688" y="5229792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1416" y="2287563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1416" y="4230601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7972" y="2287563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1416" y="3259082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6435" y="3291472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4357" y="4218959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4532" y="5212149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0574" y="5203159"/>
            <a:ext cx="95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6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3805" y="3298373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7994" y="796754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0764" y="806750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851" y="3298373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694" y="796753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803" y="3307657"/>
            <a:ext cx="1526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183</TotalTime>
  <Words>290</Words>
  <Application>Microsoft Office PowerPoint</Application>
  <PresentationFormat>Широкоэкранный</PresentationFormat>
  <Paragraphs>195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Calibri</vt:lpstr>
      <vt:lpstr>Corbel</vt:lpstr>
      <vt:lpstr>Times New Roman</vt:lpstr>
      <vt:lpstr>Базис</vt:lpstr>
      <vt:lpstr>ПУТЕШЕСТВИЕ  ПО Ярославлю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Определить соседей чисел</vt:lpstr>
      <vt:lpstr>Презентация PowerPoint</vt:lpstr>
      <vt:lpstr>Презентация PowerPoint</vt:lpstr>
      <vt:lpstr>Презентация PowerPoint</vt:lpstr>
      <vt:lpstr>Разобрать каждое слово на слоги и написать цифрой ответ под каждым слово, а слово ГОРОД выполнить звуковой анализ</vt:lpstr>
      <vt:lpstr>Разобрать каждое слово на слоги и написать цифрой ответ под каждым слово, а слово ГОРОД выполнить звуковой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Сравнить числа поставив знаки</vt:lpstr>
      <vt:lpstr>Сравнить числа поставив знаки</vt:lpstr>
      <vt:lpstr>Презентация PowerPoint</vt:lpstr>
      <vt:lpstr>Презентация PowerPoint</vt:lpstr>
      <vt:lpstr>Презентация PowerPoint</vt:lpstr>
      <vt:lpstr>Прочитать небольшие слоги</vt:lpstr>
      <vt:lpstr>Проанализировать слоги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Ярославлю</dc:title>
  <dc:creator>1</dc:creator>
  <cp:lastModifiedBy>1</cp:lastModifiedBy>
  <cp:revision>20</cp:revision>
  <dcterms:created xsi:type="dcterms:W3CDTF">2025-04-20T15:21:22Z</dcterms:created>
  <dcterms:modified xsi:type="dcterms:W3CDTF">2025-04-20T18:24:53Z</dcterms:modified>
</cp:coreProperties>
</file>