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6" r:id="rId2"/>
    <p:sldId id="360" r:id="rId3"/>
    <p:sldId id="362" r:id="rId4"/>
    <p:sldId id="364" r:id="rId5"/>
    <p:sldId id="365" r:id="rId6"/>
    <p:sldId id="377" r:id="rId7"/>
    <p:sldId id="366" r:id="rId8"/>
    <p:sldId id="378" r:id="rId9"/>
    <p:sldId id="367" r:id="rId10"/>
    <p:sldId id="368" r:id="rId11"/>
    <p:sldId id="370" r:id="rId12"/>
    <p:sldId id="371" r:id="rId13"/>
    <p:sldId id="372" r:id="rId14"/>
    <p:sldId id="373" r:id="rId15"/>
    <p:sldId id="374" r:id="rId16"/>
    <p:sldId id="375" r:id="rId17"/>
    <p:sldId id="3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>
        <p:scale>
          <a:sx n="72" d="100"/>
          <a:sy n="72" d="100"/>
        </p:scale>
        <p:origin x="-188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62100" y="1524000"/>
            <a:ext cx="6324600" cy="704850"/>
          </a:xfrm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ru-RU" sz="3600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Творческий проект </a:t>
            </a:r>
            <a:br>
              <a:rPr lang="ru-RU" sz="3600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600" cap="none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« 23 Февраля – День Защитника Отечества!»</a:t>
            </a:r>
            <a:endParaRPr lang="en-US" sz="3600" cap="none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191000"/>
            <a:ext cx="6705600" cy="1447800"/>
          </a:xfrm>
          <a:effectLst/>
        </p:spPr>
        <p:txBody>
          <a:bodyPr>
            <a:normAutofit fontScale="92500"/>
          </a:bodyPr>
          <a:lstStyle/>
          <a:p>
            <a:pPr algn="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Подготовили:</a:t>
            </a:r>
          </a:p>
          <a:p>
            <a:pPr algn="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Воспитатель Привалова Полина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ндреевна </a:t>
            </a:r>
          </a:p>
          <a:p>
            <a:pPr algn="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Багратян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Кареновна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8400" y="6019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Ярославль </a:t>
            </a:r>
          </a:p>
          <a:p>
            <a:pPr algn="ctr"/>
            <a:r>
              <a:rPr lang="ru-RU" sz="2000" dirty="0"/>
              <a:t>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4322" y="162484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МДОУ Детский сад №98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Стенгазета «У </a:t>
            </a:r>
            <a:r>
              <a:rPr lang="ru-RU" dirty="0">
                <a:solidFill>
                  <a:schemeClr val="bg1"/>
                </a:solidFill>
                <a:effectLst/>
                <a:latin typeface="+mn-lt"/>
              </a:rPr>
              <a:t>нас есть герой мы зовем его папа»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0" t="14879" r="13043" b="11305"/>
          <a:stretch/>
        </p:blipFill>
        <p:spPr>
          <a:xfrm>
            <a:off x="1143000" y="1524000"/>
            <a:ext cx="693088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8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  <a:latin typeface="+mn-lt"/>
              </a:rPr>
              <a:t>Спортивный праздник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14422"/>
            <a:ext cx="4572032" cy="34218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6124"/>
            <a:ext cx="4395790" cy="3289973"/>
          </a:xfrm>
        </p:spPr>
      </p:pic>
    </p:spTree>
    <p:extLst>
      <p:ext uri="{BB962C8B-B14F-4D97-AF65-F5344CB8AC3E}">
        <p14:creationId xmlns:p14="http://schemas.microsoft.com/office/powerpoint/2010/main" xmlns="" val="39415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736"/>
            <a:ext cx="4929222" cy="36892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055178"/>
            <a:ext cx="4824418" cy="3610775"/>
          </a:xfrm>
        </p:spPr>
      </p:pic>
    </p:spTree>
    <p:extLst>
      <p:ext uri="{BB962C8B-B14F-4D97-AF65-F5344CB8AC3E}">
        <p14:creationId xmlns:p14="http://schemas.microsoft.com/office/powerpoint/2010/main" xmlns="" val="37350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75964"/>
            <a:ext cx="4643470" cy="34753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2519618"/>
            <a:ext cx="4967294" cy="3717708"/>
          </a:xfrm>
        </p:spPr>
      </p:pic>
    </p:spTree>
    <p:extLst>
      <p:ext uri="{BB962C8B-B14F-4D97-AF65-F5344CB8AC3E}">
        <p14:creationId xmlns:p14="http://schemas.microsoft.com/office/powerpoint/2010/main" xmlns="" val="37747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994000"/>
            <a:ext cx="4714908" cy="35288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606" y="3143248"/>
            <a:ext cx="4706746" cy="3522705"/>
          </a:xfrm>
        </p:spPr>
      </p:pic>
    </p:spTree>
    <p:extLst>
      <p:ext uri="{BB962C8B-B14F-4D97-AF65-F5344CB8AC3E}">
        <p14:creationId xmlns:p14="http://schemas.microsoft.com/office/powerpoint/2010/main" xmlns="" val="2795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62162"/>
            <a:ext cx="4929222" cy="36892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617" y="3214686"/>
            <a:ext cx="4611297" cy="3451267"/>
          </a:xfrm>
        </p:spPr>
      </p:pic>
    </p:spTree>
    <p:extLst>
      <p:ext uri="{BB962C8B-B14F-4D97-AF65-F5344CB8AC3E}">
        <p14:creationId xmlns:p14="http://schemas.microsoft.com/office/powerpoint/2010/main" xmlns="" val="3896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744190"/>
            <a:ext cx="4857784" cy="36357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167" y="3000372"/>
            <a:ext cx="4706747" cy="3522705"/>
          </a:xfrm>
        </p:spPr>
      </p:pic>
    </p:spTree>
    <p:extLst>
      <p:ext uri="{BB962C8B-B14F-4D97-AF65-F5344CB8AC3E}">
        <p14:creationId xmlns:p14="http://schemas.microsoft.com/office/powerpoint/2010/main" xmlns="" val="37429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Выводы </a:t>
            </a:r>
            <a:endParaRPr lang="ru-RU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В результате совместной деятельности воспитанников, их родителей и педагогов дошкольного образовательного учреждения дети расширили кругозор о </a:t>
            </a:r>
            <a:r>
              <a:rPr lang="ru-RU" dirty="0" smtClean="0"/>
              <a:t>службе в армии, о видах войск, военной технике.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Сформировали осознанное понимание </a:t>
            </a:r>
            <a:r>
              <a:rPr lang="ru-RU" dirty="0" smtClean="0"/>
              <a:t>значимости службы в Армии России; </a:t>
            </a:r>
            <a:r>
              <a:rPr lang="ru-RU" dirty="0"/>
              <a:t>проявили интерес </a:t>
            </a:r>
            <a:r>
              <a:rPr lang="ru-RU" dirty="0" smtClean="0"/>
              <a:t>к спорту; Продолжить воспитывать у детей патриотические чувства к Родине.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Родители воспитанников проявили </a:t>
            </a:r>
            <a:r>
              <a:rPr lang="ru-RU" dirty="0" smtClean="0"/>
              <a:t>активный интерес в проведении совместного спортивного праздника с детьми, осознали </a:t>
            </a:r>
            <a:r>
              <a:rPr lang="ru-RU" dirty="0"/>
              <a:t>роль </a:t>
            </a:r>
            <a:r>
              <a:rPr lang="ru-RU" smtClean="0"/>
              <a:t>патриотического воспитания в </a:t>
            </a:r>
            <a:r>
              <a:rPr lang="ru-RU" dirty="0"/>
              <a:t>личности ребенка, а также получили много положительных эмоций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11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33400"/>
            <a:ext cx="8001000" cy="57759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 проекта: </a:t>
            </a:r>
          </a:p>
          <a:p>
            <a:pPr marL="137160" indent="0">
              <a:buNone/>
            </a:pPr>
            <a:r>
              <a:rPr lang="ru-RU" dirty="0"/>
              <a:t>- формирование чувства патриотизма у детей среднего дошкольного возраста; </a:t>
            </a:r>
          </a:p>
          <a:p>
            <a:pPr marL="137160" indent="0">
              <a:buNone/>
            </a:pPr>
            <a:r>
              <a:rPr lang="ru-RU" dirty="0"/>
              <a:t>- приобщение родителей к участию в жизни детского сада. </a:t>
            </a:r>
          </a:p>
          <a:p>
            <a:r>
              <a:rPr lang="ru-RU" b="1" dirty="0">
                <a:solidFill>
                  <a:schemeClr val="bg1"/>
                </a:solidFill>
              </a:rPr>
              <a:t>Задачи проекта: </a:t>
            </a:r>
          </a:p>
          <a:p>
            <a:pPr marL="137160" indent="0">
              <a:buNone/>
            </a:pPr>
            <a:r>
              <a:rPr lang="ru-RU" dirty="0"/>
              <a:t>- дать знания детям о Российской армии, уточнить их представления о родах войск; </a:t>
            </a:r>
          </a:p>
          <a:p>
            <a:pPr marL="137160" indent="0">
              <a:buNone/>
            </a:pPr>
            <a:r>
              <a:rPr lang="ru-RU" dirty="0"/>
              <a:t>- развивать у детей познавательную активность, творческие способности; </a:t>
            </a:r>
          </a:p>
          <a:p>
            <a:pPr marL="137160" indent="0">
              <a:buNone/>
            </a:pPr>
            <a:r>
              <a:rPr lang="ru-RU" dirty="0"/>
              <a:t>- продолжать воспитывать у детей патриотические чувства к Родине, гордость за нашу историю; </a:t>
            </a:r>
          </a:p>
          <a:p>
            <a:pPr marL="137160" indent="0">
              <a:buNone/>
            </a:pPr>
            <a:r>
              <a:rPr lang="ru-RU" dirty="0"/>
              <a:t>- развивать и обогащать речь детей, повышать эрудицию и интеллект; </a:t>
            </a:r>
          </a:p>
          <a:p>
            <a:pPr marL="137160" indent="0">
              <a:buNone/>
            </a:pPr>
            <a:r>
              <a:rPr lang="ru-RU" dirty="0"/>
              <a:t>- проводить работу с родителями, привлекая их к патриотическому воспитанию детей в семье.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7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Тип проекта: </a:t>
            </a:r>
            <a:r>
              <a:rPr lang="ru-RU" sz="2000" dirty="0"/>
              <a:t>познавательный, творческий, детский.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Продолжительность:</a:t>
            </a:r>
            <a:r>
              <a:rPr lang="ru-RU" sz="2000" dirty="0"/>
              <a:t> краткосрочный, 14 февраля- 21 февраля.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Участники проекта:</a:t>
            </a:r>
            <a:r>
              <a:rPr lang="ru-RU" sz="2000" dirty="0"/>
              <a:t> дети средней группы, воспитатели, родители. </a:t>
            </a:r>
            <a:endParaRPr lang="ru-RU" sz="2000" dirty="0" smtClean="0"/>
          </a:p>
          <a:p>
            <a:r>
              <a:rPr lang="ru-RU" sz="2000" b="1" dirty="0">
                <a:solidFill>
                  <a:schemeClr val="bg1"/>
                </a:solidFill>
              </a:rPr>
              <a:t>Предполагаемый результат: </a:t>
            </a:r>
          </a:p>
          <a:p>
            <a:r>
              <a:rPr lang="ru-RU" sz="2000" dirty="0"/>
              <a:t>- повышение знаний у детей о Российской армии; </a:t>
            </a:r>
          </a:p>
          <a:p>
            <a:r>
              <a:rPr lang="ru-RU" sz="2000" dirty="0"/>
              <a:t>- проявление у детей интереса к армии, уважения к защитникам Отечества; </a:t>
            </a:r>
          </a:p>
          <a:p>
            <a:r>
              <a:rPr lang="ru-RU" sz="2000" dirty="0"/>
              <a:t>- стремление детей к совершенствованию физических качеств, к укреплению здоровья; </a:t>
            </a:r>
          </a:p>
          <a:p>
            <a:r>
              <a:rPr lang="ru-RU" sz="2000" dirty="0"/>
              <a:t>- стремление детей отражать свои знания, впечатления, мысли и чувства в играх, в исполнении песен, в чтении стихов; </a:t>
            </a:r>
          </a:p>
          <a:p>
            <a:r>
              <a:rPr lang="ru-RU" sz="2000" dirty="0"/>
              <a:t>- повышение заинтересованности родителей в формировании чувства патриотизма у детей.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Продукт проектной деятельности: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Сценарий </a:t>
            </a:r>
            <a:r>
              <a:rPr lang="ru-RU" sz="2000" dirty="0"/>
              <a:t>семейного спортивного праздника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Картотека </a:t>
            </a:r>
            <a:r>
              <a:rPr lang="ru-RU" sz="2000" dirty="0"/>
              <a:t>пословиц и скороговорок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Картотека </a:t>
            </a:r>
            <a:r>
              <a:rPr lang="ru-RU" sz="2000" dirty="0"/>
              <a:t>иллюстраций «Военные»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Групповая </a:t>
            </a:r>
            <a:r>
              <a:rPr lang="ru-RU" sz="2000" dirty="0"/>
              <a:t>газета «Мой папа самый сильный»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Изготовление </a:t>
            </a:r>
            <a:r>
              <a:rPr lang="ru-RU" sz="2000" dirty="0"/>
              <a:t>подарка для пап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Консультации </a:t>
            </a:r>
            <a:r>
              <a:rPr lang="ru-RU" sz="2000" dirty="0"/>
              <a:t>для родителей: «История праздника 23 февраля», «Семейные традиции»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27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Работа с родителями</a:t>
            </a:r>
            <a:br>
              <a:rPr lang="ru-RU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+mn-lt"/>
              </a:rPr>
              <a:t>Каждой семье было дано задание </a:t>
            </a:r>
            <a:endParaRPr lang="ru-RU" sz="27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490441"/>
            <a:ext cx="6096000" cy="3351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648200"/>
            <a:ext cx="6095999" cy="17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9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Готовые задания </a:t>
            </a:r>
            <a:endParaRPr lang="ru-RU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20200221_1358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62458" y="3071810"/>
            <a:ext cx="4681542" cy="3511157"/>
          </a:xfrm>
        </p:spPr>
      </p:pic>
      <p:pic>
        <p:nvPicPr>
          <p:cNvPr id="5" name="Содержимое 4" descr="20200221_1357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5" y="1285860"/>
            <a:ext cx="4419603" cy="3314702"/>
          </a:xfrm>
        </p:spPr>
      </p:pic>
    </p:spTree>
    <p:extLst>
      <p:ext uri="{BB962C8B-B14F-4D97-AF65-F5344CB8AC3E}">
        <p14:creationId xmlns:p14="http://schemas.microsoft.com/office/powerpoint/2010/main" xmlns="" val="5620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221_1401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214686"/>
            <a:ext cx="4572000" cy="3429001"/>
          </a:xfrm>
        </p:spPr>
      </p:pic>
      <p:pic>
        <p:nvPicPr>
          <p:cNvPr id="5" name="Содержимое 4" descr="20200221_1359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42976"/>
            <a:ext cx="4572032" cy="34290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221_1402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4643470" cy="3482603"/>
          </a:xfrm>
        </p:spPr>
      </p:pic>
      <p:pic>
        <p:nvPicPr>
          <p:cNvPr id="7" name="Содержимое 6" descr="20200221_1405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4705355" cy="3529016"/>
          </a:xfrm>
        </p:spPr>
      </p:pic>
    </p:spTree>
    <p:extLst>
      <p:ext uri="{BB962C8B-B14F-4D97-AF65-F5344CB8AC3E}">
        <p14:creationId xmlns:p14="http://schemas.microsoft.com/office/powerpoint/2010/main" xmlns="" val="4892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0200221_14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6887654" cy="51657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Работа с детьми </a:t>
            </a:r>
            <a:br>
              <a:rPr lang="ru-RU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+mn-lt"/>
              </a:rPr>
              <a:t>Подарки для пап</a:t>
            </a:r>
            <a:endParaRPr lang="ru-RU" sz="27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652" y="14478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1769</TotalTime>
  <Words>358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Творческий проект  « 23 Февраля – День Защитника Отечества!»</vt:lpstr>
      <vt:lpstr>Слайд 2</vt:lpstr>
      <vt:lpstr>Слайд 3</vt:lpstr>
      <vt:lpstr>Работа с родителями Каждой семье было дано задание </vt:lpstr>
      <vt:lpstr>Готовые задания </vt:lpstr>
      <vt:lpstr>Слайд 6</vt:lpstr>
      <vt:lpstr>Слайд 7</vt:lpstr>
      <vt:lpstr>Слайд 8</vt:lpstr>
      <vt:lpstr>Работа с детьми  Подарки для пап</vt:lpstr>
      <vt:lpstr>Стенгазета «У нас есть герой мы зовем его папа»</vt:lpstr>
      <vt:lpstr>Спортивный праздник </vt:lpstr>
      <vt:lpstr>Слайд 12</vt:lpstr>
      <vt:lpstr>Слайд 13</vt:lpstr>
      <vt:lpstr>Слайд 14</vt:lpstr>
      <vt:lpstr>Слайд 15</vt:lpstr>
      <vt:lpstr>Слайд 16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Владимир </cp:lastModifiedBy>
  <cp:revision>246</cp:revision>
  <dcterms:created xsi:type="dcterms:W3CDTF">2012-04-26T17:06:14Z</dcterms:created>
  <dcterms:modified xsi:type="dcterms:W3CDTF">2020-02-21T11:33:00Z</dcterms:modified>
</cp:coreProperties>
</file>