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fdeti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59632" y="2132856"/>
            <a:ext cx="64087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Уполномоченный по правам ребенка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1628801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Нормативные документы по правам ребёнка </a:t>
            </a:r>
          </a:p>
        </p:txBody>
      </p:sp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539552" y="2568479"/>
            <a:ext cx="810441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Конвенция о правах ребенка 2013г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Декларация прав ребенка (1959 г)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Федеральный закон от 24 июля 1998г. N 124-ФЗ "Об основных гарантиях прав ребенка в Российской Федерации"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3733" name="Picture 5" descr="http://tsdbklimovo.ru/wp-content/uploads/2016/03/5831_c81534ebad0b3dd8044a05f21b472a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05064"/>
            <a:ext cx="1800201" cy="2398989"/>
          </a:xfrm>
          <a:prstGeom prst="rect">
            <a:avLst/>
          </a:prstGeom>
          <a:noFill/>
        </p:spPr>
      </p:pic>
      <p:pic>
        <p:nvPicPr>
          <p:cNvPr id="73737" name="Picture 9" descr="http://kaliningrad.bezformata.ru/content/image622927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077072"/>
            <a:ext cx="1682669" cy="2402632"/>
          </a:xfrm>
          <a:prstGeom prst="rect">
            <a:avLst/>
          </a:prstGeom>
          <a:noFill/>
        </p:spPr>
      </p:pic>
      <p:pic>
        <p:nvPicPr>
          <p:cNvPr id="73739" name="Picture 11" descr="http://ekbkolybel.ru/files/image/semejnyjkodeks.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4077072"/>
            <a:ext cx="1728192" cy="2376264"/>
          </a:xfrm>
          <a:prstGeom prst="rect">
            <a:avLst/>
          </a:prstGeom>
          <a:noFill/>
        </p:spPr>
      </p:pic>
      <p:pic>
        <p:nvPicPr>
          <p:cNvPr id="73741" name="Picture 13" descr="https://cdn.eksmo.ru/v2/ITD000000000225048/COVER/cover3d1__w34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4077072"/>
            <a:ext cx="1700030" cy="2382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47664" y="1201552"/>
            <a:ext cx="64807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дает детскому дошкольному учреждению работа Уполномоченного по правам ребенка?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479632"/>
            <a:ext cx="806489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Детям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чувство правовой защищенности – есть человек, к которому можно пойти со своими проблемами;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понимание, что можно и нужно жить по правилам, что у других людей есть тоже свои права и их нужно уважать;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понимание, что конфликты можно и нужно разрешать мирно, договариваясь.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39552" y="4872418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Воспитателям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осознание границ своих полномочий;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5582570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возможность отстоять свои права, не вступая в открытый конфликт с администрацией и родителями.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1288162"/>
            <a:ext cx="813690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Родителям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спокойствие за детей, т. к. вероятность, что их обидят или унизят уменьшается;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 конфликтной ситуации родителям есть с кем посоветоваться, разобраться, кто прав, не вводя в конфликт в официальное русло.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99592" y="3526872"/>
            <a:ext cx="748883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Детскому дошкольному учреждению в целом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формирование благоприятной атмосферы;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конфликты не перерастают в борьбу, возникает ощущение единой команды.</a:t>
            </a:r>
            <a:endParaRPr kumimoji="0" lang="ru-RU" sz="28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256490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27584" y="1052736"/>
          <a:ext cx="6864424" cy="4680520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5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Уполномоченный при Президенте РФ по правам ребенка</a:t>
                      </a:r>
                      <a:endParaRPr lang="ru-RU" sz="3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1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u="sng" dirty="0">
                          <a:solidFill>
                            <a:srgbClr val="0000C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Кузнецова</a:t>
                      </a:r>
                    </a:p>
                    <a:p>
                      <a:pPr algn="ctr" fontAlgn="base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ru-RU" sz="2800" b="1" u="sng" dirty="0">
                        <a:solidFill>
                          <a:srgbClr val="0000C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2800" b="1" u="sng" dirty="0">
                          <a:solidFill>
                            <a:srgbClr val="0000C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Анна Юрьевна </a:t>
                      </a:r>
                    </a:p>
                    <a:p>
                      <a:pPr algn="ctr" fontAlgn="base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Официальный сайт: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http://www.rfdeti.ru/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Адрес: 125993, г. Москва, ГСП-3,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Миусская</a:t>
                      </a:r>
                      <a:r>
                        <a:rPr lang="ru-RU" sz="18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пл., д.7 стр. 1</a:t>
                      </a:r>
                      <a:b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Телефон: +7 (499) 2517740</a:t>
                      </a:r>
                      <a:b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Факс: +7 (495) 2217066 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26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5537" name="Рисунок 1" descr="Анна Юрьевна Кузнецов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420888"/>
            <a:ext cx="2952328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029400"/>
          </a:xfrm>
          <a:prstGeom prst="rect">
            <a:avLst/>
          </a:prstGeom>
          <a:noFill/>
        </p:spPr>
      </p:pic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827584" y="1193321"/>
            <a:ext cx="4968552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Уполномоченный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правам ребенка</a:t>
            </a:r>
            <a:r>
              <a:rPr kumimoji="0" lang="ru-RU" sz="32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Ярославской области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err="1">
                <a:ln>
                  <a:noFill/>
                </a:ln>
                <a:solidFill>
                  <a:srgbClr val="0000C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Крупин</a:t>
            </a: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rgbClr val="0000C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Михаил Львович</a:t>
            </a:r>
            <a:r>
              <a:rPr kumimoji="0" lang="ru-RU" sz="2000" b="1" i="0" u="sng" strike="noStrike" cap="none" normalizeH="0" baseline="0" dirty="0">
                <a:ln>
                  <a:noFill/>
                </a:ln>
                <a:solidFill>
                  <a:srgbClr val="0000C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u="sng" dirty="0">
              <a:solidFill>
                <a:srgbClr val="0000CD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Адрес: г. Ярославль, Советская пл., д.3 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Телефон приемной: (4852) 40-07-90, 40-15-02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факс – (4852) 72-62-98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Email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mihail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krupin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@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region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adm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yar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ДЕТСКИЙ ТЕЛЕФОН ДОВЕРИЯ 8-800-2000-122 (звонок бесплатный)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Запись на прием по телефону: (4852) 78-60-32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адресу: Ярославль, ул.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Трефолева,д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20-г.</a:t>
            </a:r>
            <a:b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Запись по телефону: (4852) 30-56-38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4520" name="Picture 8" descr="http://mdou-42.edu.yar.ru/up_p_pr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2873262" cy="4032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827584" y="1133646"/>
            <a:ext cx="4680520" cy="510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Общественный помощник Уполномоченного по правам ребенка в Ярославской области во Фрунзенском районе города Ярославля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rgbClr val="0000C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Фокина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rgbClr val="0000C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Татьяна Александровна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График приема: по понедельникам с 17.00-19.00 по адресу: г. Ярославль, улица Слепнева, дом 26, кабинет № 24 (МОУ СОШ № 18);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контактный телефон: 44-03-72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3492" name="Picture 4" descr="Фоки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276872"/>
            <a:ext cx="2880320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899592" y="1253949"/>
            <a:ext cx="7128792" cy="440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718911" bIns="5395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Уполномоченный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по правам ребенка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МДОУ "Детский сад №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98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B22222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rgbClr val="B2222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B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>
                <a:ln>
                  <a:noFill/>
                </a:ln>
                <a:solidFill>
                  <a:srgbClr val="1930DD"/>
                </a:solidFill>
                <a:effectLst/>
                <a:latin typeface="Times New Roman" pitchFamily="18" charset="0"/>
                <a:cs typeface="Times New Roman" pitchFamily="18" charset="0"/>
              </a:rPr>
              <a:t>Илюхина Вера Геннадьевна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u="sng" dirty="0">
                <a:solidFill>
                  <a:srgbClr val="1930DD"/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kumimoji="0" lang="ru-RU" sz="2400" b="1" i="0" u="sng" strike="noStrike" cap="none" normalizeH="0" baseline="0" dirty="0">
              <a:ln>
                <a:noFill/>
              </a:ln>
              <a:solidFill>
                <a:srgbClr val="1930DD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yardou098@yandex.ru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1166842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/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Уполномоченный по правам ребёнка Муниципального  дошкольного образовательного  учреждения "Детского  сада  № 98" избран в целях усиления гарантий защиты прав и достоинства воспитанников и восстановления нарушенных прав ребёнка.</a:t>
            </a:r>
          </a:p>
          <a:p>
            <a:pPr algn="ctr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1412776"/>
            <a:ext cx="756084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своей деятельности Уполномоченный руководствуется общепризнанными принципами и нормами международного права,  Конвенцией ООН  о правах ребёнка, Конституцией РФ,  федеральным и региональным  законодательством, направленным на защиту прав и интересов ребенка, Уставом образовательного учреждения,</a:t>
            </a:r>
            <a:r>
              <a:rPr lang="ru-RU" sz="2800" dirty="0"/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Положением ДОУ об Уполномоченном по защите прав  участников образовательных отношений на общественных началах</a:t>
            </a:r>
            <a:r>
              <a:rPr lang="ru-RU" sz="2800" dirty="0"/>
              <a:t>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899592" y="1467541"/>
            <a:ext cx="756084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Уполномоченного по защите прав участников образовательного процесса детского сада №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98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защиты прав ребенка,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 соблюдение педагогическими работниками образовательного процесса и родителями (законными представителями) несовершеннолетних обучающихся.</a:t>
            </a:r>
            <a:endParaRPr kumimoji="0" lang="ru-RU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vchecherin.ru/qckrmme/blyutuz_dlya_kompyutera_asus_f5_skachat_9321_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1340768"/>
            <a:ext cx="79208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Уполномоченного по защите прав участников образовательного процесса детского сада № 98: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Содействие восстановлению нарушенных прав участников образовательного процесса;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Оказание помощи в регулировании детско-родительских взаимоотношений в конфликтных ситуациях;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взаимодействия семей,  педагогов, законных представителей и участников образовательного процесса по вопросам защиты их прав;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Содействие правовому просвещению участников образовательного процесса.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607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</dc:creator>
  <cp:lastModifiedBy>Maxim Kashtanov</cp:lastModifiedBy>
  <cp:revision>18</cp:revision>
  <dcterms:created xsi:type="dcterms:W3CDTF">2017-03-10T15:16:35Z</dcterms:created>
  <dcterms:modified xsi:type="dcterms:W3CDTF">2024-10-16T18:52:03Z</dcterms:modified>
</cp:coreProperties>
</file>